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3" r:id="rId6"/>
    <p:sldId id="264" r:id="rId7"/>
    <p:sldId id="268" r:id="rId8"/>
    <p:sldId id="265" r:id="rId9"/>
    <p:sldId id="266" r:id="rId10"/>
    <p:sldId id="267" r:id="rId11"/>
    <p:sldId id="269" r:id="rId12"/>
    <p:sldId id="272" r:id="rId13"/>
    <p:sldId id="278" r:id="rId14"/>
    <p:sldId id="274" r:id="rId15"/>
    <p:sldId id="273" r:id="rId16"/>
    <p:sldId id="270" r:id="rId17"/>
    <p:sldId id="271" r:id="rId18"/>
    <p:sldId id="277" r:id="rId19"/>
    <p:sldId id="279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92BF8-42EB-D44D-BD38-2E63F36F1216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82BC18-4DDA-A842-86EE-A2B10B7B7E3F}">
      <dgm:prSet phldrT="[Text]"/>
      <dgm:spPr/>
      <dgm:t>
        <a:bodyPr/>
        <a:lstStyle/>
        <a:p>
          <a:r>
            <a:rPr lang="en-US" dirty="0" smtClean="0"/>
            <a:t>Whole Class-Opening Activity</a:t>
          </a:r>
          <a:endParaRPr lang="en-US" dirty="0"/>
        </a:p>
      </dgm:t>
    </dgm:pt>
    <dgm:pt modelId="{D296538B-7270-DF48-8D3E-E9FBB280EA46}" type="parTrans" cxnId="{DA1C43C0-D68F-0E4C-917E-9CBA83B04C52}">
      <dgm:prSet/>
      <dgm:spPr/>
      <dgm:t>
        <a:bodyPr/>
        <a:lstStyle/>
        <a:p>
          <a:endParaRPr lang="en-US"/>
        </a:p>
      </dgm:t>
    </dgm:pt>
    <dgm:pt modelId="{182F87E3-6B5E-E849-9F12-BD31F8BD9EAF}" type="sibTrans" cxnId="{DA1C43C0-D68F-0E4C-917E-9CBA83B04C52}">
      <dgm:prSet/>
      <dgm:spPr/>
      <dgm:t>
        <a:bodyPr/>
        <a:lstStyle/>
        <a:p>
          <a:endParaRPr lang="en-US"/>
        </a:p>
      </dgm:t>
    </dgm:pt>
    <dgm:pt modelId="{B27A9B2A-5B72-FF4B-B421-5E4D17CB26E1}">
      <dgm:prSet phldrT="[Text]"/>
      <dgm:spPr/>
      <dgm:t>
        <a:bodyPr/>
        <a:lstStyle/>
        <a:p>
          <a:r>
            <a:rPr lang="en-US" dirty="0" smtClean="0"/>
            <a:t>Teacher-directed Instruction</a:t>
          </a:r>
          <a:endParaRPr lang="en-US" dirty="0"/>
        </a:p>
      </dgm:t>
    </dgm:pt>
    <dgm:pt modelId="{454D399E-1FFC-1543-902C-FB3C6702387E}" type="parTrans" cxnId="{AD14DAD2-7CA2-4F4D-8540-81031E0B0802}">
      <dgm:prSet/>
      <dgm:spPr/>
      <dgm:t>
        <a:bodyPr/>
        <a:lstStyle/>
        <a:p>
          <a:endParaRPr lang="en-US"/>
        </a:p>
      </dgm:t>
    </dgm:pt>
    <dgm:pt modelId="{FFAB395A-64BE-ED43-8B2C-191FA8AE8C90}" type="sibTrans" cxnId="{AD14DAD2-7CA2-4F4D-8540-81031E0B0802}">
      <dgm:prSet/>
      <dgm:spPr/>
      <dgm:t>
        <a:bodyPr/>
        <a:lstStyle/>
        <a:p>
          <a:endParaRPr lang="en-US"/>
        </a:p>
      </dgm:t>
    </dgm:pt>
    <dgm:pt modelId="{2A929F1D-4C28-0F40-8EEA-9493BFD5018A}">
      <dgm:prSet phldrT="[Text]"/>
      <dgm:spPr/>
      <dgm:t>
        <a:bodyPr/>
        <a:lstStyle/>
        <a:p>
          <a:r>
            <a:rPr lang="en-US" dirty="0" smtClean="0"/>
            <a:t>Student-directed Activities</a:t>
          </a:r>
          <a:endParaRPr lang="en-US" dirty="0"/>
        </a:p>
      </dgm:t>
    </dgm:pt>
    <dgm:pt modelId="{836AB9D0-6A8E-AD4A-B192-34FDD9DF879F}" type="parTrans" cxnId="{CF7249F1-DDE2-C042-BAEA-86CB4D210FBF}">
      <dgm:prSet/>
      <dgm:spPr/>
      <dgm:t>
        <a:bodyPr/>
        <a:lstStyle/>
        <a:p>
          <a:endParaRPr lang="en-US"/>
        </a:p>
      </dgm:t>
    </dgm:pt>
    <dgm:pt modelId="{923196DE-E91D-1546-91C8-959EDA7C96DD}" type="sibTrans" cxnId="{CF7249F1-DDE2-C042-BAEA-86CB4D210FBF}">
      <dgm:prSet/>
      <dgm:spPr/>
      <dgm:t>
        <a:bodyPr/>
        <a:lstStyle/>
        <a:p>
          <a:endParaRPr lang="en-US"/>
        </a:p>
      </dgm:t>
    </dgm:pt>
    <dgm:pt modelId="{7DD25B8A-E07B-154B-9EC0-98F3C13D469F}">
      <dgm:prSet/>
      <dgm:spPr/>
      <dgm:t>
        <a:bodyPr/>
        <a:lstStyle/>
        <a:p>
          <a:r>
            <a:rPr lang="en-US" dirty="0" smtClean="0"/>
            <a:t>Teacher-directed Instruction</a:t>
          </a:r>
          <a:endParaRPr lang="en-US" dirty="0"/>
        </a:p>
      </dgm:t>
    </dgm:pt>
    <dgm:pt modelId="{5C8FDE5F-ABB9-9840-A6A5-1448FFB3214A}" type="sibTrans" cxnId="{C5E02741-2E6D-C041-A72D-C223CE46C644}">
      <dgm:prSet/>
      <dgm:spPr/>
      <dgm:t>
        <a:bodyPr/>
        <a:lstStyle/>
        <a:p>
          <a:endParaRPr lang="en-US"/>
        </a:p>
      </dgm:t>
    </dgm:pt>
    <dgm:pt modelId="{C012AD52-080A-044B-9C05-EC0FA145D507}" type="parTrans" cxnId="{C5E02741-2E6D-C041-A72D-C223CE46C644}">
      <dgm:prSet/>
      <dgm:spPr/>
      <dgm:t>
        <a:bodyPr/>
        <a:lstStyle/>
        <a:p>
          <a:endParaRPr lang="en-US"/>
        </a:p>
      </dgm:t>
    </dgm:pt>
    <dgm:pt modelId="{DF69C158-87A2-7A4C-A2CF-9A312E5FB877}">
      <dgm:prSet phldrT="[Text]"/>
      <dgm:spPr>
        <a:ln>
          <a:solidFill>
            <a:srgbClr val="CAF278"/>
          </a:solidFill>
        </a:ln>
      </dgm:spPr>
      <dgm:t>
        <a:bodyPr/>
        <a:lstStyle/>
        <a:p>
          <a:r>
            <a:rPr lang="en-US" dirty="0" smtClean="0"/>
            <a:t>Student-directed Activities</a:t>
          </a:r>
          <a:endParaRPr lang="en-US" dirty="0"/>
        </a:p>
      </dgm:t>
    </dgm:pt>
    <dgm:pt modelId="{B84D1006-D187-404F-8081-B02D7CFF29EE}" type="sibTrans" cxnId="{92EA2BB5-221B-194C-804B-1D2EC632FB0B}">
      <dgm:prSet/>
      <dgm:spPr/>
      <dgm:t>
        <a:bodyPr/>
        <a:lstStyle/>
        <a:p>
          <a:endParaRPr lang="en-US"/>
        </a:p>
      </dgm:t>
    </dgm:pt>
    <dgm:pt modelId="{EFC45D54-99E6-634B-A707-9EAECAB7FA5E}" type="parTrans" cxnId="{92EA2BB5-221B-194C-804B-1D2EC632FB0B}">
      <dgm:prSet/>
      <dgm:spPr/>
      <dgm:t>
        <a:bodyPr/>
        <a:lstStyle/>
        <a:p>
          <a:endParaRPr lang="en-US"/>
        </a:p>
      </dgm:t>
    </dgm:pt>
    <dgm:pt modelId="{936ECCA6-C631-A548-B2E4-446AC5A49B91}">
      <dgm:prSet/>
      <dgm:spPr>
        <a:ln>
          <a:solidFill>
            <a:srgbClr val="CAF278"/>
          </a:solidFill>
        </a:ln>
      </dgm:spPr>
      <dgm:t>
        <a:bodyPr/>
        <a:lstStyle/>
        <a:p>
          <a:r>
            <a:rPr lang="en-US" dirty="0" smtClean="0"/>
            <a:t>Whole Class Activity-Application (Closure)</a:t>
          </a:r>
          <a:endParaRPr lang="en-US" dirty="0"/>
        </a:p>
      </dgm:t>
    </dgm:pt>
    <dgm:pt modelId="{64F93FA2-D120-3840-AEDE-A07B33141B89}" type="sibTrans" cxnId="{DB4BEDCE-85D1-AD41-B980-41C02285D332}">
      <dgm:prSet/>
      <dgm:spPr/>
      <dgm:t>
        <a:bodyPr/>
        <a:lstStyle/>
        <a:p>
          <a:endParaRPr lang="en-US"/>
        </a:p>
      </dgm:t>
    </dgm:pt>
    <dgm:pt modelId="{A9F0E545-3288-FB4E-829F-1130F1DC7670}" type="parTrans" cxnId="{DB4BEDCE-85D1-AD41-B980-41C02285D332}">
      <dgm:prSet/>
      <dgm:spPr/>
      <dgm:t>
        <a:bodyPr/>
        <a:lstStyle/>
        <a:p>
          <a:endParaRPr lang="en-US"/>
        </a:p>
      </dgm:t>
    </dgm:pt>
    <dgm:pt modelId="{E3227BC3-DDD2-B74B-AF75-558741F68F6F}" type="pres">
      <dgm:prSet presAssocID="{68892BF8-42EB-D44D-BD38-2E63F36F12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223765-F9F3-F349-B5BE-C1A30663F023}" type="pres">
      <dgm:prSet presAssocID="{7282BC18-4DDA-A842-86EE-A2B10B7B7E3F}" presName="hierRoot1" presStyleCnt="0"/>
      <dgm:spPr/>
    </dgm:pt>
    <dgm:pt modelId="{CCA00BC2-D1B7-3849-B40F-DB8ADDFD3969}" type="pres">
      <dgm:prSet presAssocID="{7282BC18-4DDA-A842-86EE-A2B10B7B7E3F}" presName="composite" presStyleCnt="0"/>
      <dgm:spPr/>
    </dgm:pt>
    <dgm:pt modelId="{2D34AFB9-85E2-CE41-B51A-B0DDD66D6148}" type="pres">
      <dgm:prSet presAssocID="{7282BC18-4DDA-A842-86EE-A2B10B7B7E3F}" presName="background" presStyleLbl="node0" presStyleIdx="0" presStyleCnt="1"/>
      <dgm:spPr/>
    </dgm:pt>
    <dgm:pt modelId="{93E89711-D4DE-FE4F-91A9-3927452AC60F}" type="pres">
      <dgm:prSet presAssocID="{7282BC18-4DDA-A842-86EE-A2B10B7B7E3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0CE8B-2E53-E64C-AD7F-9A2969F6C350}" type="pres">
      <dgm:prSet presAssocID="{7282BC18-4DDA-A842-86EE-A2B10B7B7E3F}" presName="hierChild2" presStyleCnt="0"/>
      <dgm:spPr/>
    </dgm:pt>
    <dgm:pt modelId="{675EE2D4-5D17-8145-811D-F75DA778815A}" type="pres">
      <dgm:prSet presAssocID="{454D399E-1FFC-1543-902C-FB3C6702387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CCA2D6E-0B9C-3946-88EC-0BBE50B66BA1}" type="pres">
      <dgm:prSet presAssocID="{B27A9B2A-5B72-FF4B-B421-5E4D17CB26E1}" presName="hierRoot2" presStyleCnt="0"/>
      <dgm:spPr/>
    </dgm:pt>
    <dgm:pt modelId="{55744FEB-11D7-2046-8D05-65C779CE989D}" type="pres">
      <dgm:prSet presAssocID="{B27A9B2A-5B72-FF4B-B421-5E4D17CB26E1}" presName="composite2" presStyleCnt="0"/>
      <dgm:spPr/>
    </dgm:pt>
    <dgm:pt modelId="{55C9458C-CF90-9445-A34E-774746297A0F}" type="pres">
      <dgm:prSet presAssocID="{B27A9B2A-5B72-FF4B-B421-5E4D17CB26E1}" presName="background2" presStyleLbl="node2" presStyleIdx="0" presStyleCnt="2"/>
      <dgm:spPr/>
    </dgm:pt>
    <dgm:pt modelId="{E1DD7393-1426-8348-B84A-46AC83A7B196}" type="pres">
      <dgm:prSet presAssocID="{B27A9B2A-5B72-FF4B-B421-5E4D17CB26E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A0D3BC-34EA-5445-9AB1-7D2D2DB756C0}" type="pres">
      <dgm:prSet presAssocID="{B27A9B2A-5B72-FF4B-B421-5E4D17CB26E1}" presName="hierChild3" presStyleCnt="0"/>
      <dgm:spPr/>
    </dgm:pt>
    <dgm:pt modelId="{98A0BAFC-C41C-F94B-AB15-680C0D62AA32}" type="pres">
      <dgm:prSet presAssocID="{EFC45D54-99E6-634B-A707-9EAECAB7FA5E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010F429-4C43-F746-9BD4-9E7A46B4DC54}" type="pres">
      <dgm:prSet presAssocID="{DF69C158-87A2-7A4C-A2CF-9A312E5FB877}" presName="hierRoot3" presStyleCnt="0"/>
      <dgm:spPr/>
    </dgm:pt>
    <dgm:pt modelId="{FB8BF7A2-7DBA-2045-BEE8-1FE0C83E62B4}" type="pres">
      <dgm:prSet presAssocID="{DF69C158-87A2-7A4C-A2CF-9A312E5FB877}" presName="composite3" presStyleCnt="0"/>
      <dgm:spPr/>
    </dgm:pt>
    <dgm:pt modelId="{FB57CF46-DD9A-254E-890D-C4A2559FC0AF}" type="pres">
      <dgm:prSet presAssocID="{DF69C158-87A2-7A4C-A2CF-9A312E5FB877}" presName="background3" presStyleLbl="node3" presStyleIdx="0" presStyleCnt="2"/>
      <dgm:spPr/>
    </dgm:pt>
    <dgm:pt modelId="{1AF01B7F-815D-D24A-B02B-C431A9C88F4C}" type="pres">
      <dgm:prSet presAssocID="{DF69C158-87A2-7A4C-A2CF-9A312E5FB877}" presName="text3" presStyleLbl="fgAcc3" presStyleIdx="0" presStyleCnt="2" custLinFactNeighborX="-9432" custLinFactNeighborY="-13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4C7BF7-9399-1E4E-BC42-4F29B8C339D6}" type="pres">
      <dgm:prSet presAssocID="{DF69C158-87A2-7A4C-A2CF-9A312E5FB877}" presName="hierChild4" presStyleCnt="0"/>
      <dgm:spPr/>
    </dgm:pt>
    <dgm:pt modelId="{502E8F41-16B6-1649-8516-788144E275AC}" type="pres">
      <dgm:prSet presAssocID="{836AB9D0-6A8E-AD4A-B192-34FDD9DF879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9F95E3D-6F79-6E4F-B735-92FA7C05A401}" type="pres">
      <dgm:prSet presAssocID="{2A929F1D-4C28-0F40-8EEA-9493BFD5018A}" presName="hierRoot2" presStyleCnt="0"/>
      <dgm:spPr/>
    </dgm:pt>
    <dgm:pt modelId="{81C0ED45-DCCD-084F-ACD1-93BDE5A9A0F9}" type="pres">
      <dgm:prSet presAssocID="{2A929F1D-4C28-0F40-8EEA-9493BFD5018A}" presName="composite2" presStyleCnt="0"/>
      <dgm:spPr/>
    </dgm:pt>
    <dgm:pt modelId="{749037DD-D328-114C-8E35-F594DA336590}" type="pres">
      <dgm:prSet presAssocID="{2A929F1D-4C28-0F40-8EEA-9493BFD5018A}" presName="background2" presStyleLbl="node2" presStyleIdx="1" presStyleCnt="2"/>
      <dgm:spPr/>
    </dgm:pt>
    <dgm:pt modelId="{86D7DD19-4677-AD4F-86C9-1043896869BE}" type="pres">
      <dgm:prSet presAssocID="{2A929F1D-4C28-0F40-8EEA-9493BFD5018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5A62C1-698F-8E45-874C-EB2DFB8D6B73}" type="pres">
      <dgm:prSet presAssocID="{2A929F1D-4C28-0F40-8EEA-9493BFD5018A}" presName="hierChild3" presStyleCnt="0"/>
      <dgm:spPr/>
    </dgm:pt>
    <dgm:pt modelId="{F2AB5FBE-6C8D-6E48-8702-9A9CD56B54B4}" type="pres">
      <dgm:prSet presAssocID="{C012AD52-080A-044B-9C05-EC0FA145D507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7AC6AC3-2A90-1748-9FB3-054C0542316B}" type="pres">
      <dgm:prSet presAssocID="{7DD25B8A-E07B-154B-9EC0-98F3C13D469F}" presName="hierRoot3" presStyleCnt="0"/>
      <dgm:spPr/>
    </dgm:pt>
    <dgm:pt modelId="{EA5AFE97-B653-F449-BF66-9790D3D23CD9}" type="pres">
      <dgm:prSet presAssocID="{7DD25B8A-E07B-154B-9EC0-98F3C13D469F}" presName="composite3" presStyleCnt="0"/>
      <dgm:spPr/>
    </dgm:pt>
    <dgm:pt modelId="{A777291C-FE25-1F40-87B8-55B36C248070}" type="pres">
      <dgm:prSet presAssocID="{7DD25B8A-E07B-154B-9EC0-98F3C13D469F}" presName="background3" presStyleLbl="node3" presStyleIdx="1" presStyleCnt="2"/>
      <dgm:spPr/>
    </dgm:pt>
    <dgm:pt modelId="{0D5CF7E1-EC25-EC4A-B410-3F3F0DC20A2C}" type="pres">
      <dgm:prSet presAssocID="{7DD25B8A-E07B-154B-9EC0-98F3C13D469F}" presName="text3" presStyleLbl="fgAcc3" presStyleIdx="1" presStyleCnt="2" custLinFactNeighborX="-9432" custLinFactNeighborY="-13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856767-D0D7-A042-9681-B57DF22255FD}" type="pres">
      <dgm:prSet presAssocID="{7DD25B8A-E07B-154B-9EC0-98F3C13D469F}" presName="hierChild4" presStyleCnt="0"/>
      <dgm:spPr/>
    </dgm:pt>
    <dgm:pt modelId="{184C6775-8FE9-B04C-A66D-47F746ABA2EF}" type="pres">
      <dgm:prSet presAssocID="{A9F0E545-3288-FB4E-829F-1130F1DC7670}" presName="Name23" presStyleLbl="parChTrans1D4" presStyleIdx="0" presStyleCnt="1"/>
      <dgm:spPr/>
      <dgm:t>
        <a:bodyPr/>
        <a:lstStyle/>
        <a:p>
          <a:endParaRPr lang="en-US"/>
        </a:p>
      </dgm:t>
    </dgm:pt>
    <dgm:pt modelId="{EF09D9D2-1F1E-014D-B449-8C26913077F9}" type="pres">
      <dgm:prSet presAssocID="{936ECCA6-C631-A548-B2E4-446AC5A49B91}" presName="hierRoot4" presStyleCnt="0"/>
      <dgm:spPr/>
    </dgm:pt>
    <dgm:pt modelId="{9A0AC0BD-02B9-0641-AF45-978C1D9CF821}" type="pres">
      <dgm:prSet presAssocID="{936ECCA6-C631-A548-B2E4-446AC5A49B91}" presName="composite4" presStyleCnt="0"/>
      <dgm:spPr/>
    </dgm:pt>
    <dgm:pt modelId="{843ABFC0-9ED8-CA4C-A1B1-2A0585E9E7BB}" type="pres">
      <dgm:prSet presAssocID="{936ECCA6-C631-A548-B2E4-446AC5A49B91}" presName="background4" presStyleLbl="node4" presStyleIdx="0" presStyleCnt="1"/>
      <dgm:spPr/>
    </dgm:pt>
    <dgm:pt modelId="{CACC360A-FECC-594A-A76F-2ABEB7E2563F}" type="pres">
      <dgm:prSet presAssocID="{936ECCA6-C631-A548-B2E4-446AC5A49B91}" presName="text4" presStyleLbl="fgAcc4" presStyleIdx="0" presStyleCnt="1" custLinFactNeighborX="-70652" custLinFactNeighborY="-4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F95CBA-B91F-4A41-ACE2-6F56621105AA}" type="pres">
      <dgm:prSet presAssocID="{936ECCA6-C631-A548-B2E4-446AC5A49B91}" presName="hierChild5" presStyleCnt="0"/>
      <dgm:spPr/>
    </dgm:pt>
  </dgm:ptLst>
  <dgm:cxnLst>
    <dgm:cxn modelId="{B453E3DA-1841-CF4A-84BF-FB771D11DEB6}" type="presOf" srcId="{7DD25B8A-E07B-154B-9EC0-98F3C13D469F}" destId="{0D5CF7E1-EC25-EC4A-B410-3F3F0DC20A2C}" srcOrd="0" destOrd="0" presId="urn:microsoft.com/office/officeart/2005/8/layout/hierarchy1"/>
    <dgm:cxn modelId="{B6FA990F-4850-724F-9913-F49FB91D6C59}" type="presOf" srcId="{68892BF8-42EB-D44D-BD38-2E63F36F1216}" destId="{E3227BC3-DDD2-B74B-AF75-558741F68F6F}" srcOrd="0" destOrd="0" presId="urn:microsoft.com/office/officeart/2005/8/layout/hierarchy1"/>
    <dgm:cxn modelId="{AD14DAD2-7CA2-4F4D-8540-81031E0B0802}" srcId="{7282BC18-4DDA-A842-86EE-A2B10B7B7E3F}" destId="{B27A9B2A-5B72-FF4B-B421-5E4D17CB26E1}" srcOrd="0" destOrd="0" parTransId="{454D399E-1FFC-1543-902C-FB3C6702387E}" sibTransId="{FFAB395A-64BE-ED43-8B2C-191FA8AE8C90}"/>
    <dgm:cxn modelId="{EF9C52BD-A93D-A94E-A98F-049F1E3EB4EE}" type="presOf" srcId="{454D399E-1FFC-1543-902C-FB3C6702387E}" destId="{675EE2D4-5D17-8145-811D-F75DA778815A}" srcOrd="0" destOrd="0" presId="urn:microsoft.com/office/officeart/2005/8/layout/hierarchy1"/>
    <dgm:cxn modelId="{2A4F8C35-7997-C545-BCC3-0EDF01600B5A}" type="presOf" srcId="{A9F0E545-3288-FB4E-829F-1130F1DC7670}" destId="{184C6775-8FE9-B04C-A66D-47F746ABA2EF}" srcOrd="0" destOrd="0" presId="urn:microsoft.com/office/officeart/2005/8/layout/hierarchy1"/>
    <dgm:cxn modelId="{3454F589-02C5-0D4C-B303-58AC315DBA99}" type="presOf" srcId="{B27A9B2A-5B72-FF4B-B421-5E4D17CB26E1}" destId="{E1DD7393-1426-8348-B84A-46AC83A7B196}" srcOrd="0" destOrd="0" presId="urn:microsoft.com/office/officeart/2005/8/layout/hierarchy1"/>
    <dgm:cxn modelId="{DB4BEDCE-85D1-AD41-B980-41C02285D332}" srcId="{7DD25B8A-E07B-154B-9EC0-98F3C13D469F}" destId="{936ECCA6-C631-A548-B2E4-446AC5A49B91}" srcOrd="0" destOrd="0" parTransId="{A9F0E545-3288-FB4E-829F-1130F1DC7670}" sibTransId="{64F93FA2-D120-3840-AEDE-A07B33141B89}"/>
    <dgm:cxn modelId="{CF7249F1-DDE2-C042-BAEA-86CB4D210FBF}" srcId="{7282BC18-4DDA-A842-86EE-A2B10B7B7E3F}" destId="{2A929F1D-4C28-0F40-8EEA-9493BFD5018A}" srcOrd="1" destOrd="0" parTransId="{836AB9D0-6A8E-AD4A-B192-34FDD9DF879F}" sibTransId="{923196DE-E91D-1546-91C8-959EDA7C96DD}"/>
    <dgm:cxn modelId="{DA1C43C0-D68F-0E4C-917E-9CBA83B04C52}" srcId="{68892BF8-42EB-D44D-BD38-2E63F36F1216}" destId="{7282BC18-4DDA-A842-86EE-A2B10B7B7E3F}" srcOrd="0" destOrd="0" parTransId="{D296538B-7270-DF48-8D3E-E9FBB280EA46}" sibTransId="{182F87E3-6B5E-E849-9F12-BD31F8BD9EAF}"/>
    <dgm:cxn modelId="{AC74FFC6-1803-B941-839E-E4FF97C1CA28}" type="presOf" srcId="{2A929F1D-4C28-0F40-8EEA-9493BFD5018A}" destId="{86D7DD19-4677-AD4F-86C9-1043896869BE}" srcOrd="0" destOrd="0" presId="urn:microsoft.com/office/officeart/2005/8/layout/hierarchy1"/>
    <dgm:cxn modelId="{12FFEF66-DC43-2F4E-B0D4-59C8C6060EB1}" type="presOf" srcId="{7282BC18-4DDA-A842-86EE-A2B10B7B7E3F}" destId="{93E89711-D4DE-FE4F-91A9-3927452AC60F}" srcOrd="0" destOrd="0" presId="urn:microsoft.com/office/officeart/2005/8/layout/hierarchy1"/>
    <dgm:cxn modelId="{9750695F-B50B-164E-B848-FC05A4F43223}" type="presOf" srcId="{EFC45D54-99E6-634B-A707-9EAECAB7FA5E}" destId="{98A0BAFC-C41C-F94B-AB15-680C0D62AA32}" srcOrd="0" destOrd="0" presId="urn:microsoft.com/office/officeart/2005/8/layout/hierarchy1"/>
    <dgm:cxn modelId="{BE6F668E-3AD8-884F-B019-A9AC4B71D5EF}" type="presOf" srcId="{DF69C158-87A2-7A4C-A2CF-9A312E5FB877}" destId="{1AF01B7F-815D-D24A-B02B-C431A9C88F4C}" srcOrd="0" destOrd="0" presId="urn:microsoft.com/office/officeart/2005/8/layout/hierarchy1"/>
    <dgm:cxn modelId="{92EA2BB5-221B-194C-804B-1D2EC632FB0B}" srcId="{B27A9B2A-5B72-FF4B-B421-5E4D17CB26E1}" destId="{DF69C158-87A2-7A4C-A2CF-9A312E5FB877}" srcOrd="0" destOrd="0" parTransId="{EFC45D54-99E6-634B-A707-9EAECAB7FA5E}" sibTransId="{B84D1006-D187-404F-8081-B02D7CFF29EE}"/>
    <dgm:cxn modelId="{AE313CED-5ED0-9C4A-A42C-904DC9D688FA}" type="presOf" srcId="{C012AD52-080A-044B-9C05-EC0FA145D507}" destId="{F2AB5FBE-6C8D-6E48-8702-9A9CD56B54B4}" srcOrd="0" destOrd="0" presId="urn:microsoft.com/office/officeart/2005/8/layout/hierarchy1"/>
    <dgm:cxn modelId="{862A3BD2-3932-F041-B268-1CE82066AA51}" type="presOf" srcId="{836AB9D0-6A8E-AD4A-B192-34FDD9DF879F}" destId="{502E8F41-16B6-1649-8516-788144E275AC}" srcOrd="0" destOrd="0" presId="urn:microsoft.com/office/officeart/2005/8/layout/hierarchy1"/>
    <dgm:cxn modelId="{C5E02741-2E6D-C041-A72D-C223CE46C644}" srcId="{2A929F1D-4C28-0F40-8EEA-9493BFD5018A}" destId="{7DD25B8A-E07B-154B-9EC0-98F3C13D469F}" srcOrd="0" destOrd="0" parTransId="{C012AD52-080A-044B-9C05-EC0FA145D507}" sibTransId="{5C8FDE5F-ABB9-9840-A6A5-1448FFB3214A}"/>
    <dgm:cxn modelId="{13F815E5-A7D7-0843-A0A1-544BBD309EEC}" type="presOf" srcId="{936ECCA6-C631-A548-B2E4-446AC5A49B91}" destId="{CACC360A-FECC-594A-A76F-2ABEB7E2563F}" srcOrd="0" destOrd="0" presId="urn:microsoft.com/office/officeart/2005/8/layout/hierarchy1"/>
    <dgm:cxn modelId="{B1FF268B-F4AF-EC4F-ABE1-1C835522BDFB}" type="presParOf" srcId="{E3227BC3-DDD2-B74B-AF75-558741F68F6F}" destId="{F8223765-F9F3-F349-B5BE-C1A30663F023}" srcOrd="0" destOrd="0" presId="urn:microsoft.com/office/officeart/2005/8/layout/hierarchy1"/>
    <dgm:cxn modelId="{C06B49DE-2A56-C440-88F4-B14020047FC0}" type="presParOf" srcId="{F8223765-F9F3-F349-B5BE-C1A30663F023}" destId="{CCA00BC2-D1B7-3849-B40F-DB8ADDFD3969}" srcOrd="0" destOrd="0" presId="urn:microsoft.com/office/officeart/2005/8/layout/hierarchy1"/>
    <dgm:cxn modelId="{42AB2E8B-23FA-1747-A0F6-41D3A30AA5C9}" type="presParOf" srcId="{CCA00BC2-D1B7-3849-B40F-DB8ADDFD3969}" destId="{2D34AFB9-85E2-CE41-B51A-B0DDD66D6148}" srcOrd="0" destOrd="0" presId="urn:microsoft.com/office/officeart/2005/8/layout/hierarchy1"/>
    <dgm:cxn modelId="{5EB655A9-08F8-7746-BA30-433DB26D98EC}" type="presParOf" srcId="{CCA00BC2-D1B7-3849-B40F-DB8ADDFD3969}" destId="{93E89711-D4DE-FE4F-91A9-3927452AC60F}" srcOrd="1" destOrd="0" presId="urn:microsoft.com/office/officeart/2005/8/layout/hierarchy1"/>
    <dgm:cxn modelId="{D86A4E35-7C4B-A94A-B399-36568CA9771C}" type="presParOf" srcId="{F8223765-F9F3-F349-B5BE-C1A30663F023}" destId="{6CC0CE8B-2E53-E64C-AD7F-9A2969F6C350}" srcOrd="1" destOrd="0" presId="urn:microsoft.com/office/officeart/2005/8/layout/hierarchy1"/>
    <dgm:cxn modelId="{898B2F17-C411-BF4C-A69B-A09766B15E88}" type="presParOf" srcId="{6CC0CE8B-2E53-E64C-AD7F-9A2969F6C350}" destId="{675EE2D4-5D17-8145-811D-F75DA778815A}" srcOrd="0" destOrd="0" presId="urn:microsoft.com/office/officeart/2005/8/layout/hierarchy1"/>
    <dgm:cxn modelId="{FDCA6366-211B-3447-BD57-D8BAA32CE2C4}" type="presParOf" srcId="{6CC0CE8B-2E53-E64C-AD7F-9A2969F6C350}" destId="{CCCA2D6E-0B9C-3946-88EC-0BBE50B66BA1}" srcOrd="1" destOrd="0" presId="urn:microsoft.com/office/officeart/2005/8/layout/hierarchy1"/>
    <dgm:cxn modelId="{9EF04879-5A20-5D4A-8FD6-37AE86F8AF74}" type="presParOf" srcId="{CCCA2D6E-0B9C-3946-88EC-0BBE50B66BA1}" destId="{55744FEB-11D7-2046-8D05-65C779CE989D}" srcOrd="0" destOrd="0" presId="urn:microsoft.com/office/officeart/2005/8/layout/hierarchy1"/>
    <dgm:cxn modelId="{0E310CD3-5466-0B4D-B640-2EE23C9B70A5}" type="presParOf" srcId="{55744FEB-11D7-2046-8D05-65C779CE989D}" destId="{55C9458C-CF90-9445-A34E-774746297A0F}" srcOrd="0" destOrd="0" presId="urn:microsoft.com/office/officeart/2005/8/layout/hierarchy1"/>
    <dgm:cxn modelId="{6C16887C-19BA-B24D-B73F-E2A80EF9F9CF}" type="presParOf" srcId="{55744FEB-11D7-2046-8D05-65C779CE989D}" destId="{E1DD7393-1426-8348-B84A-46AC83A7B196}" srcOrd="1" destOrd="0" presId="urn:microsoft.com/office/officeart/2005/8/layout/hierarchy1"/>
    <dgm:cxn modelId="{FD895464-644E-9B4D-8FE4-915BF6A95738}" type="presParOf" srcId="{CCCA2D6E-0B9C-3946-88EC-0BBE50B66BA1}" destId="{2AA0D3BC-34EA-5445-9AB1-7D2D2DB756C0}" srcOrd="1" destOrd="0" presId="urn:microsoft.com/office/officeart/2005/8/layout/hierarchy1"/>
    <dgm:cxn modelId="{65480572-1EE7-2E44-A33E-8C4BA47BCAF7}" type="presParOf" srcId="{2AA0D3BC-34EA-5445-9AB1-7D2D2DB756C0}" destId="{98A0BAFC-C41C-F94B-AB15-680C0D62AA32}" srcOrd="0" destOrd="0" presId="urn:microsoft.com/office/officeart/2005/8/layout/hierarchy1"/>
    <dgm:cxn modelId="{A28BC64E-ECDF-D948-A4A9-E94A7DD12DF1}" type="presParOf" srcId="{2AA0D3BC-34EA-5445-9AB1-7D2D2DB756C0}" destId="{1010F429-4C43-F746-9BD4-9E7A46B4DC54}" srcOrd="1" destOrd="0" presId="urn:microsoft.com/office/officeart/2005/8/layout/hierarchy1"/>
    <dgm:cxn modelId="{A68B6D34-EAF0-654E-889E-6D6FCE8BA7E7}" type="presParOf" srcId="{1010F429-4C43-F746-9BD4-9E7A46B4DC54}" destId="{FB8BF7A2-7DBA-2045-BEE8-1FE0C83E62B4}" srcOrd="0" destOrd="0" presId="urn:microsoft.com/office/officeart/2005/8/layout/hierarchy1"/>
    <dgm:cxn modelId="{C31C21F3-685A-744F-920E-D5CB8083AD1A}" type="presParOf" srcId="{FB8BF7A2-7DBA-2045-BEE8-1FE0C83E62B4}" destId="{FB57CF46-DD9A-254E-890D-C4A2559FC0AF}" srcOrd="0" destOrd="0" presId="urn:microsoft.com/office/officeart/2005/8/layout/hierarchy1"/>
    <dgm:cxn modelId="{8B8AA9F7-9AD1-6B48-90AA-9B210F919EA1}" type="presParOf" srcId="{FB8BF7A2-7DBA-2045-BEE8-1FE0C83E62B4}" destId="{1AF01B7F-815D-D24A-B02B-C431A9C88F4C}" srcOrd="1" destOrd="0" presId="urn:microsoft.com/office/officeart/2005/8/layout/hierarchy1"/>
    <dgm:cxn modelId="{4E7FB528-595E-B647-A73D-456F13F6C4E5}" type="presParOf" srcId="{1010F429-4C43-F746-9BD4-9E7A46B4DC54}" destId="{D04C7BF7-9399-1E4E-BC42-4F29B8C339D6}" srcOrd="1" destOrd="0" presId="urn:microsoft.com/office/officeart/2005/8/layout/hierarchy1"/>
    <dgm:cxn modelId="{4985C39D-5F8B-7C49-8236-9916E2E64B72}" type="presParOf" srcId="{6CC0CE8B-2E53-E64C-AD7F-9A2969F6C350}" destId="{502E8F41-16B6-1649-8516-788144E275AC}" srcOrd="2" destOrd="0" presId="urn:microsoft.com/office/officeart/2005/8/layout/hierarchy1"/>
    <dgm:cxn modelId="{A4ED9005-89CF-6840-9B16-C72A1223CC92}" type="presParOf" srcId="{6CC0CE8B-2E53-E64C-AD7F-9A2969F6C350}" destId="{49F95E3D-6F79-6E4F-B735-92FA7C05A401}" srcOrd="3" destOrd="0" presId="urn:microsoft.com/office/officeart/2005/8/layout/hierarchy1"/>
    <dgm:cxn modelId="{A06BF6FF-2689-D148-BB8A-38535BDB8487}" type="presParOf" srcId="{49F95E3D-6F79-6E4F-B735-92FA7C05A401}" destId="{81C0ED45-DCCD-084F-ACD1-93BDE5A9A0F9}" srcOrd="0" destOrd="0" presId="urn:microsoft.com/office/officeart/2005/8/layout/hierarchy1"/>
    <dgm:cxn modelId="{CFAB4358-B2C2-9A4E-B01E-525C2D8A4719}" type="presParOf" srcId="{81C0ED45-DCCD-084F-ACD1-93BDE5A9A0F9}" destId="{749037DD-D328-114C-8E35-F594DA336590}" srcOrd="0" destOrd="0" presId="urn:microsoft.com/office/officeart/2005/8/layout/hierarchy1"/>
    <dgm:cxn modelId="{DE1B17B5-DECD-0749-BE3D-7F2883C71178}" type="presParOf" srcId="{81C0ED45-DCCD-084F-ACD1-93BDE5A9A0F9}" destId="{86D7DD19-4677-AD4F-86C9-1043896869BE}" srcOrd="1" destOrd="0" presId="urn:microsoft.com/office/officeart/2005/8/layout/hierarchy1"/>
    <dgm:cxn modelId="{B6A473CB-7154-5B48-B4AE-8F7F3B816FE6}" type="presParOf" srcId="{49F95E3D-6F79-6E4F-B735-92FA7C05A401}" destId="{5F5A62C1-698F-8E45-874C-EB2DFB8D6B73}" srcOrd="1" destOrd="0" presId="urn:microsoft.com/office/officeart/2005/8/layout/hierarchy1"/>
    <dgm:cxn modelId="{7B51E765-0B58-1C48-AE3A-912EA4B13959}" type="presParOf" srcId="{5F5A62C1-698F-8E45-874C-EB2DFB8D6B73}" destId="{F2AB5FBE-6C8D-6E48-8702-9A9CD56B54B4}" srcOrd="0" destOrd="0" presId="urn:microsoft.com/office/officeart/2005/8/layout/hierarchy1"/>
    <dgm:cxn modelId="{43A92962-A90C-194F-A191-BBB917A62349}" type="presParOf" srcId="{5F5A62C1-698F-8E45-874C-EB2DFB8D6B73}" destId="{17AC6AC3-2A90-1748-9FB3-054C0542316B}" srcOrd="1" destOrd="0" presId="urn:microsoft.com/office/officeart/2005/8/layout/hierarchy1"/>
    <dgm:cxn modelId="{A8F1A09A-EEB3-6048-AAD8-16603D690AD2}" type="presParOf" srcId="{17AC6AC3-2A90-1748-9FB3-054C0542316B}" destId="{EA5AFE97-B653-F449-BF66-9790D3D23CD9}" srcOrd="0" destOrd="0" presId="urn:microsoft.com/office/officeart/2005/8/layout/hierarchy1"/>
    <dgm:cxn modelId="{302C11EB-7694-6C41-A56B-C4C6AE775A9E}" type="presParOf" srcId="{EA5AFE97-B653-F449-BF66-9790D3D23CD9}" destId="{A777291C-FE25-1F40-87B8-55B36C248070}" srcOrd="0" destOrd="0" presId="urn:microsoft.com/office/officeart/2005/8/layout/hierarchy1"/>
    <dgm:cxn modelId="{895EEE9C-DEC5-CA4B-BC5A-D2A54C46B09D}" type="presParOf" srcId="{EA5AFE97-B653-F449-BF66-9790D3D23CD9}" destId="{0D5CF7E1-EC25-EC4A-B410-3F3F0DC20A2C}" srcOrd="1" destOrd="0" presId="urn:microsoft.com/office/officeart/2005/8/layout/hierarchy1"/>
    <dgm:cxn modelId="{1C012231-CFE5-7040-B61F-8FCC911B40C2}" type="presParOf" srcId="{17AC6AC3-2A90-1748-9FB3-054C0542316B}" destId="{73856767-D0D7-A042-9681-B57DF22255FD}" srcOrd="1" destOrd="0" presId="urn:microsoft.com/office/officeart/2005/8/layout/hierarchy1"/>
    <dgm:cxn modelId="{3C8857A5-4700-DB47-99B3-B6CEEA716ECD}" type="presParOf" srcId="{73856767-D0D7-A042-9681-B57DF22255FD}" destId="{184C6775-8FE9-B04C-A66D-47F746ABA2EF}" srcOrd="0" destOrd="0" presId="urn:microsoft.com/office/officeart/2005/8/layout/hierarchy1"/>
    <dgm:cxn modelId="{0C989D6B-D3CB-9544-A104-5B37BA791363}" type="presParOf" srcId="{73856767-D0D7-A042-9681-B57DF22255FD}" destId="{EF09D9D2-1F1E-014D-B449-8C26913077F9}" srcOrd="1" destOrd="0" presId="urn:microsoft.com/office/officeart/2005/8/layout/hierarchy1"/>
    <dgm:cxn modelId="{6335F325-9FF2-4C4C-B3F4-1166EF663FB9}" type="presParOf" srcId="{EF09D9D2-1F1E-014D-B449-8C26913077F9}" destId="{9A0AC0BD-02B9-0641-AF45-978C1D9CF821}" srcOrd="0" destOrd="0" presId="urn:microsoft.com/office/officeart/2005/8/layout/hierarchy1"/>
    <dgm:cxn modelId="{CCAB46B9-8D36-DF4A-8480-72AE7DD6D872}" type="presParOf" srcId="{9A0AC0BD-02B9-0641-AF45-978C1D9CF821}" destId="{843ABFC0-9ED8-CA4C-A1B1-2A0585E9E7BB}" srcOrd="0" destOrd="0" presId="urn:microsoft.com/office/officeart/2005/8/layout/hierarchy1"/>
    <dgm:cxn modelId="{5544CDB5-86C4-8E4B-B8E2-17E2648AF73B}" type="presParOf" srcId="{9A0AC0BD-02B9-0641-AF45-978C1D9CF821}" destId="{CACC360A-FECC-594A-A76F-2ABEB7E2563F}" srcOrd="1" destOrd="0" presId="urn:microsoft.com/office/officeart/2005/8/layout/hierarchy1"/>
    <dgm:cxn modelId="{0374CA68-38D2-9344-9146-9E938516BAB2}" type="presParOf" srcId="{EF09D9D2-1F1E-014D-B449-8C26913077F9}" destId="{31F95CBA-B91F-4A41-ACE2-6F56621105AA}" srcOrd="1" destOrd="0" presId="urn:microsoft.com/office/officeart/2005/8/layout/hierarchy1"/>
  </dgm:cxnLst>
  <dgm:bg/>
  <dgm:whole>
    <a:ln>
      <a:solidFill>
        <a:srgbClr val="CAF278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C6775-8FE9-B04C-A66D-47F746ABA2EF}">
      <dsp:nvSpPr>
        <dsp:cNvPr id="0" name=""/>
        <dsp:cNvSpPr/>
      </dsp:nvSpPr>
      <dsp:spPr>
        <a:xfrm>
          <a:off x="3223444" y="2619500"/>
          <a:ext cx="668159" cy="379992"/>
        </a:xfrm>
        <a:custGeom>
          <a:avLst/>
          <a:gdLst/>
          <a:ahLst/>
          <a:cxnLst/>
          <a:rect l="0" t="0" r="0" b="0"/>
          <a:pathLst>
            <a:path>
              <a:moveTo>
                <a:pt x="668159" y="0"/>
              </a:moveTo>
              <a:lnTo>
                <a:pt x="668159" y="278885"/>
              </a:lnTo>
              <a:lnTo>
                <a:pt x="0" y="278885"/>
              </a:lnTo>
              <a:lnTo>
                <a:pt x="0" y="37999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B5FBE-6C8D-6E48-8702-9A9CD56B54B4}">
      <dsp:nvSpPr>
        <dsp:cNvPr id="0" name=""/>
        <dsp:cNvSpPr/>
      </dsp:nvSpPr>
      <dsp:spPr>
        <a:xfrm>
          <a:off x="3891604" y="1704291"/>
          <a:ext cx="102941" cy="222165"/>
        </a:xfrm>
        <a:custGeom>
          <a:avLst/>
          <a:gdLst/>
          <a:ahLst/>
          <a:cxnLst/>
          <a:rect l="0" t="0" r="0" b="0"/>
          <a:pathLst>
            <a:path>
              <a:moveTo>
                <a:pt x="102941" y="0"/>
              </a:moveTo>
              <a:lnTo>
                <a:pt x="102941" y="121058"/>
              </a:lnTo>
              <a:lnTo>
                <a:pt x="0" y="121058"/>
              </a:lnTo>
              <a:lnTo>
                <a:pt x="0" y="22216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E8F41-16B6-1649-8516-788144E275AC}">
      <dsp:nvSpPr>
        <dsp:cNvPr id="0" name=""/>
        <dsp:cNvSpPr/>
      </dsp:nvSpPr>
      <dsp:spPr>
        <a:xfrm>
          <a:off x="3327574" y="693830"/>
          <a:ext cx="666970" cy="317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10"/>
              </a:lnTo>
              <a:lnTo>
                <a:pt x="666970" y="216310"/>
              </a:lnTo>
              <a:lnTo>
                <a:pt x="666970" y="3174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0BAFC-C41C-F94B-AB15-680C0D62AA32}">
      <dsp:nvSpPr>
        <dsp:cNvPr id="0" name=""/>
        <dsp:cNvSpPr/>
      </dsp:nvSpPr>
      <dsp:spPr>
        <a:xfrm>
          <a:off x="2557662" y="1704291"/>
          <a:ext cx="102941" cy="222165"/>
        </a:xfrm>
        <a:custGeom>
          <a:avLst/>
          <a:gdLst/>
          <a:ahLst/>
          <a:cxnLst/>
          <a:rect l="0" t="0" r="0" b="0"/>
          <a:pathLst>
            <a:path>
              <a:moveTo>
                <a:pt x="102941" y="0"/>
              </a:moveTo>
              <a:lnTo>
                <a:pt x="102941" y="121058"/>
              </a:lnTo>
              <a:lnTo>
                <a:pt x="0" y="121058"/>
              </a:lnTo>
              <a:lnTo>
                <a:pt x="0" y="22216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EE2D4-5D17-8145-811D-F75DA778815A}">
      <dsp:nvSpPr>
        <dsp:cNvPr id="0" name=""/>
        <dsp:cNvSpPr/>
      </dsp:nvSpPr>
      <dsp:spPr>
        <a:xfrm>
          <a:off x="2660603" y="693830"/>
          <a:ext cx="666970" cy="317417"/>
        </a:xfrm>
        <a:custGeom>
          <a:avLst/>
          <a:gdLst/>
          <a:ahLst/>
          <a:cxnLst/>
          <a:rect l="0" t="0" r="0" b="0"/>
          <a:pathLst>
            <a:path>
              <a:moveTo>
                <a:pt x="666970" y="0"/>
              </a:moveTo>
              <a:lnTo>
                <a:pt x="666970" y="216310"/>
              </a:lnTo>
              <a:lnTo>
                <a:pt x="0" y="216310"/>
              </a:lnTo>
              <a:lnTo>
                <a:pt x="0" y="3174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4AFB9-85E2-CE41-B51A-B0DDD66D6148}">
      <dsp:nvSpPr>
        <dsp:cNvPr id="0" name=""/>
        <dsp:cNvSpPr/>
      </dsp:nvSpPr>
      <dsp:spPr>
        <a:xfrm>
          <a:off x="2781871" y="787"/>
          <a:ext cx="1091406" cy="693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E89711-D4DE-FE4F-91A9-3927452AC60F}">
      <dsp:nvSpPr>
        <dsp:cNvPr id="0" name=""/>
        <dsp:cNvSpPr/>
      </dsp:nvSpPr>
      <dsp:spPr>
        <a:xfrm>
          <a:off x="2903138" y="115991"/>
          <a:ext cx="1091406" cy="693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Whole Class-Opening Activity</a:t>
          </a:r>
          <a:endParaRPr lang="en-US" sz="1000" kern="1200" dirty="0"/>
        </a:p>
      </dsp:txBody>
      <dsp:txXfrm>
        <a:off x="2923437" y="136290"/>
        <a:ext cx="1050808" cy="652445"/>
      </dsp:txXfrm>
    </dsp:sp>
    <dsp:sp modelId="{55C9458C-CF90-9445-A34E-774746297A0F}">
      <dsp:nvSpPr>
        <dsp:cNvPr id="0" name=""/>
        <dsp:cNvSpPr/>
      </dsp:nvSpPr>
      <dsp:spPr>
        <a:xfrm>
          <a:off x="2114900" y="1011247"/>
          <a:ext cx="1091406" cy="693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DD7393-1426-8348-B84A-46AC83A7B196}">
      <dsp:nvSpPr>
        <dsp:cNvPr id="0" name=""/>
        <dsp:cNvSpPr/>
      </dsp:nvSpPr>
      <dsp:spPr>
        <a:xfrm>
          <a:off x="2236167" y="1126451"/>
          <a:ext cx="1091406" cy="693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Teacher-directed Instruction</a:t>
          </a:r>
          <a:endParaRPr lang="en-US" sz="1000" kern="1200" dirty="0"/>
        </a:p>
      </dsp:txBody>
      <dsp:txXfrm>
        <a:off x="2256466" y="1146750"/>
        <a:ext cx="1050808" cy="652445"/>
      </dsp:txXfrm>
    </dsp:sp>
    <dsp:sp modelId="{FB57CF46-DD9A-254E-890D-C4A2559FC0AF}">
      <dsp:nvSpPr>
        <dsp:cNvPr id="0" name=""/>
        <dsp:cNvSpPr/>
      </dsp:nvSpPr>
      <dsp:spPr>
        <a:xfrm>
          <a:off x="2011959" y="1926456"/>
          <a:ext cx="1091406" cy="693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F01B7F-815D-D24A-B02B-C431A9C88F4C}">
      <dsp:nvSpPr>
        <dsp:cNvPr id="0" name=""/>
        <dsp:cNvSpPr/>
      </dsp:nvSpPr>
      <dsp:spPr>
        <a:xfrm>
          <a:off x="2133226" y="2041660"/>
          <a:ext cx="1091406" cy="693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AF278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Student-directed Activities</a:t>
          </a:r>
          <a:endParaRPr lang="en-US" sz="1000" kern="1200" dirty="0"/>
        </a:p>
      </dsp:txBody>
      <dsp:txXfrm>
        <a:off x="2153525" y="2061959"/>
        <a:ext cx="1050808" cy="652445"/>
      </dsp:txXfrm>
    </dsp:sp>
    <dsp:sp modelId="{749037DD-D328-114C-8E35-F594DA336590}">
      <dsp:nvSpPr>
        <dsp:cNvPr id="0" name=""/>
        <dsp:cNvSpPr/>
      </dsp:nvSpPr>
      <dsp:spPr>
        <a:xfrm>
          <a:off x="3448842" y="1011247"/>
          <a:ext cx="1091406" cy="693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D7DD19-4677-AD4F-86C9-1043896869BE}">
      <dsp:nvSpPr>
        <dsp:cNvPr id="0" name=""/>
        <dsp:cNvSpPr/>
      </dsp:nvSpPr>
      <dsp:spPr>
        <a:xfrm>
          <a:off x="3570109" y="1126451"/>
          <a:ext cx="1091406" cy="693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Student-directed Activities</a:t>
          </a:r>
          <a:endParaRPr lang="en-US" sz="1000" kern="1200" dirty="0"/>
        </a:p>
      </dsp:txBody>
      <dsp:txXfrm>
        <a:off x="3590408" y="1146750"/>
        <a:ext cx="1050808" cy="652445"/>
      </dsp:txXfrm>
    </dsp:sp>
    <dsp:sp modelId="{A777291C-FE25-1F40-87B8-55B36C248070}">
      <dsp:nvSpPr>
        <dsp:cNvPr id="0" name=""/>
        <dsp:cNvSpPr/>
      </dsp:nvSpPr>
      <dsp:spPr>
        <a:xfrm>
          <a:off x="3345900" y="1926456"/>
          <a:ext cx="1091406" cy="693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5CF7E1-EC25-EC4A-B410-3F3F0DC20A2C}">
      <dsp:nvSpPr>
        <dsp:cNvPr id="0" name=""/>
        <dsp:cNvSpPr/>
      </dsp:nvSpPr>
      <dsp:spPr>
        <a:xfrm>
          <a:off x="3467168" y="2041660"/>
          <a:ext cx="1091406" cy="693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Teacher-directed Instruction</a:t>
          </a:r>
          <a:endParaRPr lang="en-US" sz="1000" kern="1200" dirty="0"/>
        </a:p>
      </dsp:txBody>
      <dsp:txXfrm>
        <a:off x="3487467" y="2061959"/>
        <a:ext cx="1050808" cy="652445"/>
      </dsp:txXfrm>
    </dsp:sp>
    <dsp:sp modelId="{843ABFC0-9ED8-CA4C-A1B1-2A0585E9E7BB}">
      <dsp:nvSpPr>
        <dsp:cNvPr id="0" name=""/>
        <dsp:cNvSpPr/>
      </dsp:nvSpPr>
      <dsp:spPr>
        <a:xfrm>
          <a:off x="2677741" y="2999492"/>
          <a:ext cx="1091406" cy="693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CC360A-FECC-594A-A76F-2ABEB7E2563F}">
      <dsp:nvSpPr>
        <dsp:cNvPr id="0" name=""/>
        <dsp:cNvSpPr/>
      </dsp:nvSpPr>
      <dsp:spPr>
        <a:xfrm>
          <a:off x="2799008" y="3114696"/>
          <a:ext cx="1091406" cy="693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AF278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Whole Class Activity-Application (Closure)</a:t>
          </a:r>
          <a:endParaRPr lang="en-US" sz="1000" kern="1200" dirty="0"/>
        </a:p>
      </dsp:txBody>
      <dsp:txXfrm>
        <a:off x="2819307" y="3134995"/>
        <a:ext cx="1050808" cy="652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03EFD-9D22-A849-938C-AD8986700671}" type="datetimeFigureOut">
              <a:rPr lang="en-US" smtClean="0"/>
              <a:t>15-12-01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768F7-E295-4246-858F-F3F8B0C8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9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structures that we look at today can be used in any</a:t>
            </a:r>
            <a:r>
              <a:rPr lang="en-US" baseline="0" dirty="0" smtClean="0"/>
              <a:t> learning situation whether you teach academics or vocational.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768F7-E295-4246-858F-F3F8B0C88B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46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to plan activities that address the various needs and levels and learning styles of our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768F7-E295-4246-858F-F3F8B0C88B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70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 assessment</a:t>
            </a:r>
            <a:r>
              <a:rPr lang="en-US" baseline="0" dirty="0" smtClean="0"/>
              <a:t> helps us know where our students are at so that we can best meet their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768F7-E295-4246-858F-F3F8B0C88B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67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start with having a look at what our typical classes or groups look like</a:t>
            </a:r>
            <a:r>
              <a:rPr lang="is-IS" dirty="0" smtClean="0"/>
              <a:t>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768F7-E295-4246-858F-F3F8B0C88B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23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Cooperative </a:t>
            </a:r>
            <a:r>
              <a:rPr lang="en-US" baseline="0" dirty="0" smtClean="0"/>
              <a:t>learning is not just organizing students into groups. There has to be built in accountability. It takes time and training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768F7-E295-4246-858F-F3F8B0C88B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real multi-level looks like</a:t>
            </a:r>
            <a:r>
              <a:rPr lang="is-IS" dirty="0" smtClean="0"/>
              <a:t>….not just students working at different proficiency</a:t>
            </a:r>
            <a:r>
              <a:rPr lang="is-IS" baseline="0" dirty="0" smtClean="0"/>
              <a:t> levels </a:t>
            </a:r>
            <a:r>
              <a:rPr lang="is-IS" baseline="0" dirty="0" smtClean="0"/>
              <a:t>but many other factors that come into play.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768F7-E295-4246-858F-F3F8B0C88B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1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going to look at 5 different</a:t>
            </a:r>
            <a:r>
              <a:rPr lang="en-US" baseline="0" dirty="0" smtClean="0"/>
              <a:t> models of group structuring that facilitates learning in a multi-level classroom.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768F7-E295-4246-858F-F3F8B0C88B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(15-12-03 19:07) -----</a:t>
            </a:r>
          </a:p>
          <a:p>
            <a:r>
              <a:rPr lang="en-US"/>
              <a:t>How much time strategy???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768F7-E295-4246-858F-F3F8B0C88B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4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 Start</a:t>
            </a:r>
            <a:r>
              <a:rPr lang="en-US" baseline="0" dirty="0" smtClean="0"/>
              <a:t> a math class with a real life situation to solve as a whole class. Have students talk it through out loud. This will help clarify concepts for weaker students or students at a lower level as well as provide enrichment to others. Closure activity could be ‘Muddy response”</a:t>
            </a:r>
            <a:r>
              <a:rPr lang="is-IS" baseline="0" dirty="0" smtClean="0"/>
              <a:t>…or some form of formative 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768F7-E295-4246-858F-F3F8B0C88B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4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Variety of situations</a:t>
            </a:r>
            <a:r>
              <a:rPr lang="is-IS" baseline="0" dirty="0" smtClean="0"/>
              <a:t>…When could you use...?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768F7-E295-4246-858F-F3F8B0C88B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768F7-E295-4246-858F-F3F8B0C88B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8C2321B-2EAD-4FAF-A6B8-6E8AF92AD913}" type="datetimeFigureOut">
              <a:rPr lang="en-CA" smtClean="0"/>
              <a:t>15-12-01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1489F9-CE4E-4A7D-8265-93EE9CC67DC3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321B-2EAD-4FAF-A6B8-6E8AF92AD913}" type="datetimeFigureOut">
              <a:rPr lang="en-CA" smtClean="0"/>
              <a:t>15-12-01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89F9-CE4E-4A7D-8265-93EE9CC67DC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321B-2EAD-4FAF-A6B8-6E8AF92AD913}" type="datetimeFigureOut">
              <a:rPr lang="en-CA" smtClean="0"/>
              <a:t>15-12-01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89F9-CE4E-4A7D-8265-93EE9CC67DC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321B-2EAD-4FAF-A6B8-6E8AF92AD913}" type="datetimeFigureOut">
              <a:rPr lang="en-CA" smtClean="0"/>
              <a:t>15-12-01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89F9-CE4E-4A7D-8265-93EE9CC67DC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321B-2EAD-4FAF-A6B8-6E8AF92AD913}" type="datetimeFigureOut">
              <a:rPr lang="en-CA" smtClean="0"/>
              <a:t>15-12-01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89F9-CE4E-4A7D-8265-93EE9CC67DC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321B-2EAD-4FAF-A6B8-6E8AF92AD913}" type="datetimeFigureOut">
              <a:rPr lang="en-CA" smtClean="0"/>
              <a:t>15-12-01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89F9-CE4E-4A7D-8265-93EE9CC67DC3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321B-2EAD-4FAF-A6B8-6E8AF92AD913}" type="datetimeFigureOut">
              <a:rPr lang="en-CA" smtClean="0"/>
              <a:t>15-12-01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89F9-CE4E-4A7D-8265-93EE9CC67DC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321B-2EAD-4FAF-A6B8-6E8AF92AD913}" type="datetimeFigureOut">
              <a:rPr lang="en-CA" smtClean="0"/>
              <a:t>15-12-01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89F9-CE4E-4A7D-8265-93EE9CC67DC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321B-2EAD-4FAF-A6B8-6E8AF92AD913}" type="datetimeFigureOut">
              <a:rPr lang="en-CA" smtClean="0"/>
              <a:t>15-12-01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89F9-CE4E-4A7D-8265-93EE9CC67DC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321B-2EAD-4FAF-A6B8-6E8AF92AD913}" type="datetimeFigureOut">
              <a:rPr lang="en-CA" smtClean="0"/>
              <a:t>15-12-01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89F9-CE4E-4A7D-8265-93EE9CC67DC3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321B-2EAD-4FAF-A6B8-6E8AF92AD913}" type="datetimeFigureOut">
              <a:rPr lang="en-CA" smtClean="0"/>
              <a:t>15-12-01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89F9-CE4E-4A7D-8265-93EE9CC67DC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8C2321B-2EAD-4FAF-A6B8-6E8AF92AD913}" type="datetimeFigureOut">
              <a:rPr lang="en-CA" smtClean="0"/>
              <a:t>15-12-01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F1489F9-CE4E-4A7D-8265-93EE9CC67DC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ltjam.com/gamification-with-and-without-the-tech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techreview.in/news/324-examples-gamification-in-educatio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ng.com/videos/search?q=Four+Models+of+Blended+Learning&amp;Form=VQFRVP%23view=detail&amp;mid=450FCCBB09862C3CB696450FCCBB09862C3CB696" TargetMode="External"/><Relationship Id="rId3" Type="http://schemas.openxmlformats.org/officeDocument/2006/relationships/hyperlink" Target="http://rewordify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Strategies for Teaching Multi-Level Groups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1400" dirty="0" smtClean="0"/>
              <a:t>Kelly Ryan</a:t>
            </a:r>
          </a:p>
          <a:p>
            <a:r>
              <a:rPr lang="en-CA" sz="1400" dirty="0" smtClean="0"/>
              <a:t>Pedagogical Consultant</a:t>
            </a:r>
          </a:p>
          <a:p>
            <a:r>
              <a:rPr lang="en-CA" sz="1400" dirty="0" smtClean="0"/>
              <a:t>New Frontiers School Board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1704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Tables</a:t>
            </a:r>
            <a:endParaRPr lang="en-US" dirty="0"/>
          </a:p>
        </p:txBody>
      </p:sp>
      <p:pic>
        <p:nvPicPr>
          <p:cNvPr id="4" name="Content Placeholder 3" descr="Screenshot 2015-11-25 13.04.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 b="21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087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/>
          <a:lstStyle/>
          <a:p>
            <a:r>
              <a:rPr lang="en-US" dirty="0" smtClean="0"/>
              <a:t>Many To One</a:t>
            </a:r>
            <a:endParaRPr lang="en-US" dirty="0"/>
          </a:p>
        </p:txBody>
      </p:sp>
      <p:pic>
        <p:nvPicPr>
          <p:cNvPr id="8" name="Content Placeholder 7" descr="Screenshot 2015-11-25 13.07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6" b="14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885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Strategy: Think-pair-share</a:t>
            </a:r>
          </a:p>
          <a:p>
            <a:pPr marL="68580" indent="0">
              <a:buNone/>
            </a:pPr>
            <a:r>
              <a:rPr lang="en-US" dirty="0"/>
              <a:t>	 </a:t>
            </a:r>
            <a:r>
              <a:rPr lang="en-US" dirty="0" smtClean="0"/>
              <a:t>    : Eye Contact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Question: </a:t>
            </a:r>
          </a:p>
          <a:p>
            <a:pPr marL="68580" indent="0">
              <a:buNone/>
            </a:pPr>
            <a:r>
              <a:rPr lang="en-US" dirty="0" smtClean="0"/>
              <a:t>What is one teaching strategy that you use to address the various levels of learners in your group?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9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50897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edTechreview</a:t>
            </a:r>
            <a:r>
              <a:rPr lang="en-US" dirty="0" smtClean="0"/>
              <a:t>: Apps for classroom use.</a:t>
            </a:r>
          </a:p>
          <a:p>
            <a:endParaRPr lang="en-US" dirty="0"/>
          </a:p>
          <a:p>
            <a:r>
              <a:rPr lang="en-US" dirty="0" err="1" smtClean="0">
                <a:hlinkClick r:id="rId3"/>
              </a:rPr>
              <a:t>Gamification</a:t>
            </a:r>
            <a:r>
              <a:rPr lang="en-US" dirty="0" smtClean="0">
                <a:hlinkClick r:id="rId3"/>
              </a:rPr>
              <a:t> with and without technology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Gamification2-800x3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39806"/>
            <a:ext cx="4907380" cy="20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en-US" dirty="0" smtClean="0"/>
              <a:t>More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Blended Classroom</a:t>
            </a:r>
            <a:r>
              <a:rPr lang="en-US" dirty="0" smtClean="0"/>
              <a:t>  (video)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Rewordify</a:t>
            </a:r>
            <a:r>
              <a:rPr lang="en-US" dirty="0" smtClean="0"/>
              <a:t>, text-to-speech, dragon </a:t>
            </a:r>
            <a:r>
              <a:rPr lang="en-US" dirty="0" err="1" smtClean="0"/>
              <a:t>dication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Peer to Peer </a:t>
            </a:r>
            <a:r>
              <a:rPr lang="en-US" dirty="0" smtClean="0"/>
              <a:t>(Homo/heterogeneous groups)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Team Teaching</a:t>
            </a:r>
          </a:p>
          <a:p>
            <a:endParaRPr lang="en-US" dirty="0"/>
          </a:p>
          <a:p>
            <a:r>
              <a:rPr lang="en-US" dirty="0" smtClean="0"/>
              <a:t>Resource </a:t>
            </a:r>
            <a:r>
              <a:rPr lang="en-US" dirty="0" smtClean="0"/>
              <a:t>help </a:t>
            </a:r>
            <a:r>
              <a:rPr lang="en-US" b="1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the classroom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Model of instruction depends on the learning context.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ultiple models can be used throughout the day.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Small group instruction and activities encourage cooperation and critical thinking.</a:t>
            </a:r>
          </a:p>
          <a:p>
            <a:endParaRPr lang="en-US" dirty="0"/>
          </a:p>
          <a:p>
            <a:r>
              <a:rPr lang="en-US" dirty="0" smtClean="0"/>
              <a:t>Assigning roles increases participation and accountability.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5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76672"/>
            <a:ext cx="7874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6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92696"/>
            <a:ext cx="661996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2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340768"/>
            <a:ext cx="496855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planning lessons</a:t>
            </a:r>
            <a:r>
              <a:rPr lang="is-IS" dirty="0" smtClean="0"/>
              <a:t>…...</a:t>
            </a:r>
          </a:p>
          <a:p>
            <a:endParaRPr lang="is-IS" dirty="0"/>
          </a:p>
          <a:p>
            <a:pPr marL="285750" indent="-285750">
              <a:buFont typeface="Arial"/>
              <a:buChar char="•"/>
            </a:pPr>
            <a:r>
              <a:rPr lang="is-IS" dirty="0" smtClean="0"/>
              <a:t>Which grouping strategy is best suited for the activity?</a:t>
            </a:r>
          </a:p>
          <a:p>
            <a:pPr marL="285750" indent="-285750">
              <a:buFont typeface="Arial"/>
              <a:buChar char="•"/>
            </a:pPr>
            <a:endParaRPr lang="is-IS" dirty="0"/>
          </a:p>
          <a:p>
            <a:pPr marL="285750" indent="-285750">
              <a:buFont typeface="Arial"/>
              <a:buChar char="•"/>
            </a:pPr>
            <a:r>
              <a:rPr lang="is-IS" dirty="0" smtClean="0"/>
              <a:t>How will the information be presented so all students benefit? (lecture, powerpoint, audio....)</a:t>
            </a:r>
          </a:p>
          <a:p>
            <a:pPr marL="285750" indent="-285750">
              <a:buFont typeface="Arial"/>
              <a:buChar char="•"/>
            </a:pPr>
            <a:endParaRPr lang="is-IS" dirty="0"/>
          </a:p>
          <a:p>
            <a:pPr marL="285750" indent="-285750">
              <a:buFont typeface="Arial"/>
              <a:buChar char="•"/>
            </a:pPr>
            <a:r>
              <a:rPr lang="is-IS" dirty="0" smtClean="0"/>
              <a:t>Which interactive/cooperative activities are embedded in the lesson?</a:t>
            </a:r>
          </a:p>
          <a:p>
            <a:pPr marL="285750" indent="-285750">
              <a:buFont typeface="Arial"/>
              <a:buChar char="•"/>
            </a:pPr>
            <a:endParaRPr lang="is-IS" dirty="0"/>
          </a:p>
          <a:p>
            <a:pPr marL="285750" indent="-285750">
              <a:buFont typeface="Arial"/>
              <a:buChar char="•"/>
            </a:pPr>
            <a:r>
              <a:rPr lang="is-IS" dirty="0" smtClean="0"/>
              <a:t>How will I know where the students are at? (formative assessment)</a:t>
            </a:r>
          </a:p>
          <a:p>
            <a:pPr marL="285750" indent="-285750">
              <a:buFont typeface="Arial"/>
              <a:buChar char="•"/>
            </a:pPr>
            <a:endParaRPr lang="is-I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4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Exit slips</a:t>
            </a:r>
          </a:p>
          <a:p>
            <a:r>
              <a:rPr lang="en-US" dirty="0" smtClean="0"/>
              <a:t>Thumbs </a:t>
            </a:r>
          </a:p>
          <a:p>
            <a:r>
              <a:rPr lang="en-US" dirty="0" smtClean="0"/>
              <a:t>One minute essay</a:t>
            </a:r>
          </a:p>
          <a:p>
            <a:r>
              <a:rPr lang="en-US" dirty="0" smtClean="0"/>
              <a:t>Muddy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1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CA" dirty="0" smtClean="0"/>
              <a:t>~15 students</a:t>
            </a:r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r>
              <a:rPr lang="en-CA" dirty="0" smtClean="0"/>
              <a:t>Proficient in Literacy and numeracy</a:t>
            </a:r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r>
              <a:rPr lang="en-CA" dirty="0" smtClean="0"/>
              <a:t>Punctual</a:t>
            </a:r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r>
              <a:rPr lang="en-CA" dirty="0" smtClean="0"/>
              <a:t>Low absenteeism</a:t>
            </a:r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r>
              <a:rPr lang="en-CA" dirty="0" smtClean="0"/>
              <a:t>Motivated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Typical Class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Multiply 5"/>
          <p:cNvSpPr/>
          <p:nvPr/>
        </p:nvSpPr>
        <p:spPr>
          <a:xfrm>
            <a:off x="1187624" y="980728"/>
            <a:ext cx="2808312" cy="46085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26" name="Picture 2" descr="C:\Users\Kelly\AppData\Local\Microsoft\Windows\Temporary Internet Files\Content.IE5\92TQK07L\sbGrou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98" y="4148469"/>
            <a:ext cx="3195632" cy="14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3 Things that you thought were interesting</a:t>
            </a:r>
            <a:r>
              <a:rPr lang="is-IS" dirty="0" smtClean="0"/>
              <a:t>…</a:t>
            </a:r>
          </a:p>
          <a:p>
            <a:pPr marL="68580" indent="0">
              <a:buNone/>
            </a:pPr>
            <a:endParaRPr lang="is-IS" dirty="0" smtClean="0"/>
          </a:p>
          <a:p>
            <a:pPr marL="68580" indent="0">
              <a:buNone/>
            </a:pPr>
            <a:r>
              <a:rPr lang="is-IS" dirty="0" smtClean="0"/>
              <a:t>2 Things that you are not quite sure about....</a:t>
            </a:r>
          </a:p>
          <a:p>
            <a:pPr marL="68580" indent="0">
              <a:buNone/>
            </a:pPr>
            <a:endParaRPr lang="is-IS" dirty="0" smtClean="0"/>
          </a:p>
          <a:p>
            <a:pPr marL="68580" indent="0">
              <a:buNone/>
            </a:pPr>
            <a:r>
              <a:rPr lang="is-IS" dirty="0" smtClean="0"/>
              <a:t>1 Thing you will try next week in your class...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4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en-CA" dirty="0" smtClean="0"/>
              <a:t>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6777317" cy="3508977"/>
          </a:xfrm>
        </p:spPr>
        <p:txBody>
          <a:bodyPr/>
          <a:lstStyle/>
          <a:p>
            <a:r>
              <a:rPr lang="en-CA" dirty="0" smtClean="0"/>
              <a:t>Brainstorm your </a:t>
            </a:r>
            <a:r>
              <a:rPr lang="en-CA" dirty="0" smtClean="0"/>
              <a:t>reality in small groups.</a:t>
            </a:r>
            <a:endParaRPr lang="en-CA" dirty="0" smtClean="0"/>
          </a:p>
          <a:p>
            <a:r>
              <a:rPr lang="en-CA" dirty="0" smtClean="0"/>
              <a:t>Use words and pictures to visually represent your </a:t>
            </a:r>
            <a:r>
              <a:rPr lang="en-CA" dirty="0" smtClean="0"/>
              <a:t>class.</a:t>
            </a:r>
          </a:p>
          <a:p>
            <a:r>
              <a:rPr lang="en-CA" dirty="0" smtClean="0"/>
              <a:t>Share with the larger group.</a:t>
            </a:r>
            <a:endParaRPr lang="en-CA" dirty="0" smtClean="0"/>
          </a:p>
          <a:p>
            <a:pPr marL="68580" indent="0">
              <a:buNone/>
            </a:pPr>
            <a:endParaRPr lang="en-CA" dirty="0"/>
          </a:p>
          <a:p>
            <a:pPr marL="68580" indent="0">
              <a:buNone/>
            </a:pPr>
            <a:r>
              <a:rPr lang="en-CA" dirty="0" smtClean="0"/>
              <a:t>Strategy: Cooperative Learning groups</a:t>
            </a:r>
          </a:p>
          <a:p>
            <a:pPr marL="68580" indent="0">
              <a:buNone/>
            </a:pPr>
            <a:endParaRPr lang="en-C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64088" y="450912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Recorder</a:t>
            </a:r>
          </a:p>
          <a:p>
            <a:pPr marL="342900" indent="-342900">
              <a:buAutoNum type="arabicPeriod"/>
            </a:pPr>
            <a:r>
              <a:rPr lang="en-US" dirty="0" smtClean="0"/>
              <a:t>Reporter</a:t>
            </a:r>
          </a:p>
          <a:p>
            <a:pPr marL="342900" indent="-342900">
              <a:buAutoNum type="arabicPeriod"/>
            </a:pPr>
            <a:r>
              <a:rPr lang="en-US" dirty="0" smtClean="0"/>
              <a:t>Timekeeper</a:t>
            </a:r>
          </a:p>
          <a:p>
            <a:pPr marL="342900" indent="-342900">
              <a:buAutoNum type="arabicPeriod"/>
            </a:pPr>
            <a:r>
              <a:rPr lang="en-US" dirty="0" smtClean="0"/>
              <a:t>Runner</a:t>
            </a:r>
          </a:p>
          <a:p>
            <a:pPr marL="342900" indent="-342900">
              <a:buAutoNum type="arabicPeriod"/>
            </a:pPr>
            <a:r>
              <a:rPr lang="en-US" dirty="0" smtClean="0"/>
              <a:t>Leader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581128"/>
            <a:ext cx="3062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dirty="0" smtClean="0"/>
              <a:t>ositive interdependence</a:t>
            </a:r>
          </a:p>
          <a:p>
            <a:r>
              <a:rPr lang="en-US" b="1" dirty="0" smtClean="0"/>
              <a:t>I</a:t>
            </a:r>
            <a:r>
              <a:rPr lang="en-US" dirty="0" smtClean="0"/>
              <a:t>ndividual accountability</a:t>
            </a:r>
          </a:p>
          <a:p>
            <a:r>
              <a:rPr lang="en-US" b="1" dirty="0" smtClean="0"/>
              <a:t>E</a:t>
            </a:r>
            <a:r>
              <a:rPr lang="en-US" dirty="0" smtClean="0"/>
              <a:t>qual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2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Different levels of proficiency</a:t>
            </a:r>
          </a:p>
          <a:p>
            <a:r>
              <a:rPr lang="en-CA" dirty="0" smtClean="0"/>
              <a:t>Second language learners</a:t>
            </a:r>
          </a:p>
          <a:p>
            <a:r>
              <a:rPr lang="en-CA" dirty="0" smtClean="0"/>
              <a:t>Immaturity</a:t>
            </a:r>
          </a:p>
          <a:p>
            <a:r>
              <a:rPr lang="en-CA" dirty="0" smtClean="0"/>
              <a:t>Chronic lateness and absenteeism</a:t>
            </a:r>
          </a:p>
          <a:p>
            <a:r>
              <a:rPr lang="en-CA" dirty="0" smtClean="0"/>
              <a:t>Family issues</a:t>
            </a:r>
          </a:p>
          <a:p>
            <a:r>
              <a:rPr lang="en-CA" dirty="0" smtClean="0"/>
              <a:t>Work schedules</a:t>
            </a:r>
          </a:p>
          <a:p>
            <a:r>
              <a:rPr lang="en-CA" dirty="0" smtClean="0"/>
              <a:t>Perpetual intake</a:t>
            </a:r>
          </a:p>
          <a:p>
            <a:r>
              <a:rPr lang="en-CA" dirty="0" smtClean="0"/>
              <a:t>Poor study skills</a:t>
            </a:r>
          </a:p>
          <a:p>
            <a:pPr marL="6858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861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Multi-level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 group-to-small group </a:t>
            </a:r>
          </a:p>
          <a:p>
            <a:r>
              <a:rPr lang="en-US" dirty="0" smtClean="0"/>
              <a:t>Flexible grouping</a:t>
            </a:r>
          </a:p>
          <a:p>
            <a:r>
              <a:rPr lang="en-US" dirty="0" smtClean="0"/>
              <a:t>Stations</a:t>
            </a:r>
          </a:p>
          <a:p>
            <a:r>
              <a:rPr lang="en-US" dirty="0" smtClean="0"/>
              <a:t>Learning tables</a:t>
            </a:r>
          </a:p>
          <a:p>
            <a:r>
              <a:rPr lang="en-US" dirty="0" smtClean="0"/>
              <a:t>Many-to-one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9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Strategy: Jigsaw</a:t>
            </a:r>
          </a:p>
          <a:p>
            <a:pPr marL="6858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Read the assigned article silently.</a:t>
            </a:r>
          </a:p>
          <a:p>
            <a:pPr>
              <a:buFont typeface="Arial"/>
              <a:buChar char="•"/>
            </a:pPr>
            <a:r>
              <a:rPr lang="en-US" dirty="0" smtClean="0"/>
              <a:t>Summarize the content</a:t>
            </a:r>
            <a:r>
              <a:rPr lang="is-IS" dirty="0" smtClean="0"/>
              <a:t>…become an expert.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Each person must </a:t>
            </a:r>
            <a:r>
              <a:rPr lang="en-US" dirty="0" smtClean="0"/>
              <a:t>teach the other group members about their model of instruction.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Whole Group To Small Group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573773"/>
              </p:ext>
            </p:extLst>
          </p:nvPr>
        </p:nvGraphicFramePr>
        <p:xfrm>
          <a:off x="1043608" y="2324100"/>
          <a:ext cx="6776417" cy="3841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749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</a:t>
            </a:r>
            <a:endParaRPr lang="en-US" dirty="0"/>
          </a:p>
        </p:txBody>
      </p:sp>
      <p:pic>
        <p:nvPicPr>
          <p:cNvPr id="4" name="Content Placeholder 3" descr="Screenshot 2015-11-25 11.58.1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r="2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425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Stations</a:t>
            </a:r>
            <a:endParaRPr lang="en-US" dirty="0"/>
          </a:p>
        </p:txBody>
      </p:sp>
      <p:pic>
        <p:nvPicPr>
          <p:cNvPr id="8" name="Content Placeholder 7" descr="Screenshot 2015-12-01 10.14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" b="4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366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7385</TotalTime>
  <Words>656</Words>
  <Application>Microsoft Macintosh PowerPoint</Application>
  <PresentationFormat>On-screen Show (4:3)</PresentationFormat>
  <Paragraphs>135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Strategies for Teaching Multi-Level Groups</vt:lpstr>
      <vt:lpstr>Typical Class</vt:lpstr>
      <vt:lpstr>Activity</vt:lpstr>
      <vt:lpstr>Overview</vt:lpstr>
      <vt:lpstr>Multi-level Possibilities</vt:lpstr>
      <vt:lpstr>Activity</vt:lpstr>
      <vt:lpstr>Whole Group To Small Group</vt:lpstr>
      <vt:lpstr>Flexible</vt:lpstr>
      <vt:lpstr>Stations</vt:lpstr>
      <vt:lpstr>Learning Tables</vt:lpstr>
      <vt:lpstr>Many To One</vt:lpstr>
      <vt:lpstr>Activity</vt:lpstr>
      <vt:lpstr>Gamification</vt:lpstr>
      <vt:lpstr>More Structures</vt:lpstr>
      <vt:lpstr>Review</vt:lpstr>
      <vt:lpstr>PowerPoint Presentation</vt:lpstr>
      <vt:lpstr>PowerPoint Presentation</vt:lpstr>
      <vt:lpstr>PowerPoint Presentation</vt:lpstr>
      <vt:lpstr>Formative Assessment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Teaching Multi-Level Groups</dc:title>
  <dc:creator>Kelly</dc:creator>
  <cp:lastModifiedBy>Kelly Ryan</cp:lastModifiedBy>
  <cp:revision>56</cp:revision>
  <dcterms:created xsi:type="dcterms:W3CDTF">2015-11-19T20:31:38Z</dcterms:created>
  <dcterms:modified xsi:type="dcterms:W3CDTF">2015-12-04T00:11:45Z</dcterms:modified>
</cp:coreProperties>
</file>